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  <p:sldMasterId id="2147483743" r:id="rId2"/>
    <p:sldMasterId id="2147483755" r:id="rId3"/>
  </p:sldMasterIdLst>
  <p:notesMasterIdLst>
    <p:notesMasterId r:id="rId22"/>
  </p:notesMasterIdLst>
  <p:sldIdLst>
    <p:sldId id="390" r:id="rId4"/>
    <p:sldId id="428" r:id="rId5"/>
    <p:sldId id="429" r:id="rId6"/>
    <p:sldId id="430" r:id="rId7"/>
    <p:sldId id="431" r:id="rId8"/>
    <p:sldId id="395" r:id="rId9"/>
    <p:sldId id="396" r:id="rId10"/>
    <p:sldId id="426" r:id="rId11"/>
    <p:sldId id="427" r:id="rId12"/>
    <p:sldId id="40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2" roundtripDataSignature="AMtx7miq266gEMAq7pIoRZKTZEGN9RU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A50021"/>
    <a:srgbClr val="FFCC00"/>
    <a:srgbClr val="973942"/>
    <a:srgbClr val="AA0AB6"/>
    <a:srgbClr val="A617A9"/>
    <a:srgbClr val="BC149C"/>
    <a:srgbClr val="CC00CC"/>
    <a:srgbClr val="0099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80" autoAdjust="0"/>
    <p:restoredTop sz="96433" autoAdjust="0"/>
  </p:normalViewPr>
  <p:slideViewPr>
    <p:cSldViewPr snapToGrid="0">
      <p:cViewPr>
        <p:scale>
          <a:sx n="76" d="100"/>
          <a:sy n="7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133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3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3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13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13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305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AE4-C96F-4D03-BD9E-B612E6661305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349F-14B8-42A4-B3CA-23CDDE0AAE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4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0D39-3033-4B9A-B96A-66B8DABF3E6C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8D22-E415-4859-9008-F78B4CC536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AAF2-BA08-485C-A435-409DAF45C23F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DE09-9028-44CF-866C-6FB59F220E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3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E3642-7283-41B0-BD0F-223C53BA5EE0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B37AC-4EAA-4321-9F56-9895B4DACA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10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BDE5-5F34-42DB-A000-583386B0404E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C7DEC-2E77-4D6A-ACB9-B67361CD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9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E148A-EE13-4064-AF8E-E031501DB6FB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46263-585F-4284-8E52-B8E9DCAE8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93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58369-C6DE-4888-9B70-07A2379AAC16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E0142-4511-4114-890B-3BAD9682C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60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82D1-5C4C-4ADB-A838-3DA9AC0DCC2A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5D114-3704-44BB-B251-DE76EFE0A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65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87DD-618C-4559-B630-0E193DC3F9AA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F1724-67D5-475A-BFFB-A9DCEF86C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230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8566-4066-4E9C-837A-1A3EC8B97769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9CF31-74AC-41D0-A4F9-CE074245F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029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17E8-B776-46A4-8799-1E42BD288C07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AA6E2-0758-4F0B-81B7-FAF5BBC3D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15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6EF-86B4-43E0-9F59-710684D98616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926-C8E7-4B22-818D-B4738F71F3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66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889D-BBEB-4FBE-BD3F-34D76686E603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DD422-A031-4598-9207-F03C5C3EF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534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3AD2-7CF1-4F5C-999B-2038C8D95F29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9CA78-B2B7-4832-9C1E-9DBBA01CC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739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467F-FF58-44C8-85AB-BA00B55F830D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16A60-C75B-404F-B169-C79900409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263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3D3889D-4FBD-4419-A073-9C310F6D1D30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A210C-37E6-4FCF-B5BF-C1AE0B6B1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86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E30ADF3-B4D2-4E48-B0D3-9C915BBC5458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5A200-C068-428A-BE08-671FE04A9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77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7EA6F95-2B1A-470C-B22B-FB210ABBDB17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EBEDA-917C-4C7E-9642-692762F2F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242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37A08C6-BB6D-4FBB-8150-B354280D0055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24140-28E4-4DC4-B132-965C06335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44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66E9740-3798-475F-90F3-5302F766C259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C037E-33CD-41EE-861A-AF57C9CF5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778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C46A7F-A8BC-4F1E-805A-90AC8126FCAA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E1EE5-D7C2-4CD0-BA7A-C221DE6C1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2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BB17B57-DB45-4EFD-94C9-4663705B4074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33063-46BB-4855-A9A6-2A7B20250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1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E1FD-5D30-4A10-B5BF-C4F2A310626C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620F-A3F5-4BC4-8125-C4B0A9480B2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732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41DDFA-05EF-4746-9EEC-10071119F049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8745F-6043-43A7-A687-4C7BC0E09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69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2C3ACC9-B41B-4522-875E-EA52B4AB44BB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4512-C62A-48BC-A119-B2FC12E33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26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E2E73D3-C4E9-44F1-B320-3F64587061D7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65827-7F8F-4947-BF04-ACAB0AA11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893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FCC40A6-2A66-4E30-9E9C-73431080E8C3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4E07F-1267-4344-A27F-9BB7F7F26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4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71E0-AC0E-4308-96A0-17CAE941919D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D757F-C26E-4BD5-90B2-3F7B48B795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34F2-47C7-4AA3-B63C-57C971204EDE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1EAB-19FB-43B9-A873-CF4D113C802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21EE-44A8-4BAE-A297-4B464CA282A1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AB4A-46CF-498A-A8B0-E913CEA7E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6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8CE1-7A6A-492E-B63D-73AB60AA9890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8F69-51BC-4D84-AB81-9E6069449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9DCA-455A-4279-9E72-44CB96975256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525D-3712-45A1-B08B-D689FE5B0B8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A767-2194-4A89-9D82-3CB1E2DE1992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0119-4A19-4E7B-9650-617A17BF48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30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37E056-DC14-4AC6-BC21-BA72017DE62A}" type="datetimeFigureOut">
              <a:rPr lang="zh-TW" altLang="en-US"/>
              <a:pPr>
                <a:defRPr/>
              </a:pPr>
              <a:t>2025/3/15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001462-59D6-4D2A-9B09-0733096DAD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D828BB-FB0C-44AE-AEEE-62402D8DA924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1D312FD-7630-4835-8D23-CE5A04D49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03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4F0E06F-6E56-45B6-AAD6-652954FCEECB}" type="datetime1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Your Love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3AA1791-3CFF-4355-871E-476E02553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255" y="889224"/>
            <a:ext cx="7696200" cy="1470025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421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你对我的爱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421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5955" y="2465138"/>
            <a:ext cx="6400800" cy="762000"/>
          </a:xfrm>
          <a:extLst/>
        </p:spPr>
        <p:txBody>
          <a:bodyPr rtlCol="0">
            <a:no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Love for Me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1" y="3745928"/>
            <a:ext cx="3521360" cy="26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6700697" y="3745928"/>
            <a:ext cx="272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Sun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新心音乐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5525655" y="5163274"/>
            <a:ext cx="4607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1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New Heart Music Ministries </a:t>
            </a:r>
          </a:p>
        </p:txBody>
      </p:sp>
    </p:spTree>
    <p:extLst>
      <p:ext uri="{BB962C8B-B14F-4D97-AF65-F5344CB8AC3E}">
        <p14:creationId xmlns:p14="http://schemas.microsoft.com/office/powerpoint/2010/main" val="25406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08038"/>
            <a:ext cx="8382000" cy="30781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A50021"/>
                </a:solidFill>
              </a:rPr>
              <a:t>耶和华啊，你已经鉴察我、认识我。我坐下，我起来，你都晓得，你从远处知道我的意念； 我行路，我躺卧，你都细察，你也深知我一切所行的。 耶和华啊，我舌头上的话，你没有一句不知道的。 你在我前后环绕我，按手在我身上。 这样的知识奇妙，是我不能测的；至高，是我不能及的。</a:t>
            </a:r>
            <a:r>
              <a:rPr lang="zh-CN" altLang="en-US" sz="3100" b="1" dirty="0">
                <a:solidFill>
                  <a:srgbClr val="A50021"/>
                </a:solidFill>
                <a:latin typeface="+mn-ea"/>
                <a:ea typeface="+mn-ea"/>
              </a:rPr>
              <a:t>诗篇</a:t>
            </a:r>
            <a:r>
              <a:rPr lang="en-US" sz="3100" b="1" dirty="0">
                <a:solidFill>
                  <a:srgbClr val="A50021"/>
                </a:solidFill>
                <a:latin typeface="+mn-ea"/>
                <a:ea typeface="+mn-ea"/>
              </a:rPr>
              <a:t> 139:1-6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7761" y="3863978"/>
            <a:ext cx="84006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have searched me, 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 and you know me.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know when I sit and when I rise; you perceive my thoughts from afar.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discern my going out and my lying down; you are familiar with all my ways.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Before a word is on my tongue you, 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know it completely.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hem me in behind and before, and you lay your hand upon me.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Such knowledge is too wonderful for me, too lofty for me to attain. Psalm 139: 1-6</a:t>
            </a:r>
          </a:p>
        </p:txBody>
      </p:sp>
    </p:spTree>
    <p:extLst>
      <p:ext uri="{BB962C8B-B14F-4D97-AF65-F5344CB8AC3E}">
        <p14:creationId xmlns:p14="http://schemas.microsoft.com/office/powerpoint/2010/main" val="13236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78" y="1204555"/>
            <a:ext cx="11254577" cy="299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你将我的名字刻在你的手掌</a:t>
            </a: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/>
            </a:r>
            <a:b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</a:b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我的面容也常在你心上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132" y="3713879"/>
            <a:ext cx="11156996" cy="229647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have engraved me on the palms of your hands You keep me in your 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78" y="1204555"/>
            <a:ext cx="11254577" cy="299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0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日夜看顾，时刻安慰我</a:t>
            </a:r>
            <a:r>
              <a:rPr lang="en-US" sz="60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60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sz="60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对我的爱，无处不在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132" y="3713879"/>
            <a:ext cx="11156996" cy="2296478"/>
          </a:xfrm>
        </p:spPr>
        <p:txBody>
          <a:bodyPr rtlCol="0"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care for me all day and night </a:t>
            </a:r>
            <a:b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comfort me all the time</a:t>
            </a:r>
            <a:b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love for me is everywhere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78" y="1204555"/>
            <a:ext cx="11254577" cy="299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你将我的名字拥在你的心房</a:t>
            </a: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我的意念无法向你隐藏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6" y="3713879"/>
            <a:ext cx="11478492" cy="2296478"/>
          </a:xfrm>
        </p:spPr>
        <p:txBody>
          <a:bodyPr rtlCol="0"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place me in your heart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cannot hide what’s on my mind from You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78" y="1204555"/>
            <a:ext cx="11254577" cy="299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或睡或醒，天天保护我</a:t>
            </a: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对我的爱，永不更改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6" y="3713879"/>
            <a:ext cx="11478492" cy="2296478"/>
          </a:xfrm>
        </p:spPr>
        <p:txBody>
          <a:bodyPr rtlCol="0"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protect me when I sleep </a:t>
            </a:r>
            <a:b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wake up every day</a:t>
            </a:r>
            <a:b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love for me will never change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5307" y="1204555"/>
            <a:ext cx="8241386" cy="2990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你铺天造地</a:t>
            </a:r>
            <a:r>
              <a:rPr lang="en-US" altLang="zh-CN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,</a:t>
            </a: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你搅动洋海</a:t>
            </a:r>
            <a:r>
              <a:rPr 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有什么事是你不能完成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341" y="3630751"/>
            <a:ext cx="11156996" cy="229647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made the heavens and the earth</a:t>
            </a:r>
            <a:b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stir up the sea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you cannot accomplish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6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66" y="1123948"/>
            <a:ext cx="8591413" cy="2990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7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我</a:t>
            </a: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涉过深水</a:t>
            </a:r>
            <a:r>
              <a:rPr lang="en-US" altLang="zh-CN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,</a:t>
            </a: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你与我同在</a:t>
            </a:r>
            <a:r>
              <a:rPr 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我行在火中必不怕遭害</a:t>
            </a:r>
            <a:endParaRPr lang="en-US" sz="67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571" y="3047998"/>
            <a:ext cx="8824947" cy="2743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with me when I wade </a:t>
            </a:r>
            <a:b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deep water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fear no evil </a:t>
            </a:r>
            <a:b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though I walk in the fire 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88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41"/>
            <a:ext cx="1995055" cy="14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8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762" y="1306155"/>
            <a:ext cx="9348475" cy="2990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你摆设星辰，你安置山脉</a:t>
            </a:r>
            <a:r>
              <a:rPr 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有什么事能拦阻你意念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814" y="3806242"/>
            <a:ext cx="11156996" cy="2296478"/>
          </a:xfr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set the stars; You place the mountains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that can hinder your ideas</a:t>
            </a:r>
            <a:endParaRPr lang="en-US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5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762" y="1306155"/>
            <a:ext cx="9348475" cy="2990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言语不能述尽</a:t>
            </a:r>
            <a:r>
              <a:rPr lang="en-US" altLang="zh-CN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/>
            </a:r>
            <a:br>
              <a:rPr lang="en-US" altLang="zh-CN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</a:br>
            <a:r>
              <a:rPr lang="zh-CN" alt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口舌难以表达</a:t>
            </a:r>
            <a:r>
              <a:rPr 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这是你对我的爱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050" y="3944788"/>
            <a:ext cx="11156996" cy="2296478"/>
          </a:xfr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hard to convey by speech and </a:t>
            </a:r>
            <a:b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to express using tongue </a:t>
            </a:r>
            <a:b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is your love for me</a:t>
            </a:r>
          </a:p>
          <a:p>
            <a:pPr lvl="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78" y="1204555"/>
            <a:ext cx="11254577" cy="299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你将我的名字刻在你的手掌</a:t>
            </a: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/>
            </a:r>
            <a:b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</a:b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我的面容也常在你心上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132" y="3713879"/>
            <a:ext cx="11156996" cy="229647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have engraved me on the palms of your hands You keep me in your 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78" y="1204555"/>
            <a:ext cx="11254577" cy="299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0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日夜看顾，时刻安慰我</a:t>
            </a:r>
            <a:r>
              <a:rPr lang="en-US" sz="60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60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sz="60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对我的爱，无处不在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132" y="3713879"/>
            <a:ext cx="11156996" cy="2296478"/>
          </a:xfrm>
        </p:spPr>
        <p:txBody>
          <a:bodyPr rtlCol="0"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care for me all day and night </a:t>
            </a:r>
            <a:b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comfort me all the time</a:t>
            </a:r>
            <a:b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love for me is everywhere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78" y="1204555"/>
            <a:ext cx="11254577" cy="299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你将我的名字拥在你的心房</a:t>
            </a: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我的意念无法向你隐藏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6" y="3713879"/>
            <a:ext cx="11478492" cy="2296478"/>
          </a:xfrm>
        </p:spPr>
        <p:txBody>
          <a:bodyPr rtlCol="0"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place me in your heart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cannot hide what’s on my mind from You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5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278" y="1204555"/>
            <a:ext cx="11254577" cy="299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或睡或醒，天天保护我</a:t>
            </a: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r>
              <a:rPr lang="zh-CN" alt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对我的爱，永不更改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6" y="3713879"/>
            <a:ext cx="11478492" cy="2296478"/>
          </a:xfrm>
        </p:spPr>
        <p:txBody>
          <a:bodyPr rtlCol="0"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protect me when I sleep </a:t>
            </a:r>
            <a:b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wake up every day</a:t>
            </a:r>
            <a:b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love for me will never change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8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5307" y="1204555"/>
            <a:ext cx="8241386" cy="2990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你铺天造地</a:t>
            </a:r>
            <a:r>
              <a:rPr lang="en-US" altLang="zh-CN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,</a:t>
            </a: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你搅动洋海</a:t>
            </a:r>
            <a:r>
              <a:rPr 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有什么事是你不能完成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341" y="3630751"/>
            <a:ext cx="11156996" cy="229647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made the heavens and the earth</a:t>
            </a:r>
            <a:b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stir up the sea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you cannot accomplish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66" y="1123948"/>
            <a:ext cx="8591413" cy="2990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7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我</a:t>
            </a: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涉过深水</a:t>
            </a:r>
            <a:r>
              <a:rPr lang="en-US" altLang="zh-CN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,</a:t>
            </a: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你与我同在</a:t>
            </a:r>
            <a:r>
              <a:rPr 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r>
              <a:rPr lang="zh-CN" altLang="en-US" sz="67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我行在火中必不怕遭害</a:t>
            </a:r>
            <a:endParaRPr lang="en-US" sz="67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571" y="3047998"/>
            <a:ext cx="8824947" cy="2743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with me when I wade </a:t>
            </a:r>
            <a:b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deep water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fear no evil </a:t>
            </a:r>
            <a:b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though I walk in the fire 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88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41"/>
            <a:ext cx="1995055" cy="14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8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762" y="1306155"/>
            <a:ext cx="9348475" cy="2990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你摆设星辰，你安置山脉</a:t>
            </a:r>
            <a:r>
              <a:rPr 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有什么事能拦阻你意念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814" y="3806242"/>
            <a:ext cx="11156996" cy="2296478"/>
          </a:xfr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set the stars; You place the mountains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that can hinder your ideas</a:t>
            </a:r>
            <a:endParaRPr lang="en-US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762" y="1306155"/>
            <a:ext cx="9348475" cy="2990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言语不能述尽</a:t>
            </a:r>
            <a:r>
              <a:rPr lang="en-US" altLang="zh-CN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/>
            </a:r>
            <a:br>
              <a:rPr lang="en-US" altLang="zh-CN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</a:br>
            <a:r>
              <a:rPr lang="zh-CN" alt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口舌难以表达</a:t>
            </a:r>
            <a:r>
              <a:rPr 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sz="6700" b="1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</a:rPr>
              <a:t>这是你对我的爱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/>
            </a:r>
            <a:b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endParaRPr lang="en-U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050" y="3944788"/>
            <a:ext cx="11156996" cy="2296478"/>
          </a:xfr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hard to convey by speech and </a:t>
            </a:r>
            <a:b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to express using tongue </a:t>
            </a:r>
            <a:b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is your love for me</a:t>
            </a:r>
          </a:p>
          <a:p>
            <a:pPr lvl="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230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0"/>
            <a:ext cx="1824182" cy="1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13365</TotalTime>
  <Words>466</Words>
  <Application>Microsoft Office PowerPoint</Application>
  <PresentationFormat>Custom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自訂設計</vt:lpstr>
      <vt:lpstr>Office Theme</vt:lpstr>
      <vt:lpstr>2_Office Theme</vt:lpstr>
      <vt:lpstr>你对我的爱</vt:lpstr>
      <vt:lpstr>你将我的名字刻在你的手掌 我的面容也常在你心上 </vt:lpstr>
      <vt:lpstr>日夜看顾，时刻安慰我 对我的爱，无处不在 </vt:lpstr>
      <vt:lpstr>你将我的名字拥在你的心房 我的意念无法向你隐藏 </vt:lpstr>
      <vt:lpstr>或睡或醒，天天保护我 对我的爱，永不更改 </vt:lpstr>
      <vt:lpstr>你铺天造地,你搅动洋海 有什么事是你不能完成 </vt:lpstr>
      <vt:lpstr>我涉过深水,你与我同在 我行在火中必不怕遭害</vt:lpstr>
      <vt:lpstr>你摆设星辰，你安置山脉 有什么事能拦阻你意念 </vt:lpstr>
      <vt:lpstr>言语不能述尽 口舌难以表达 这是你对我的爱 </vt:lpstr>
      <vt:lpstr>耶和华啊，你已经鉴察我、认识我。我坐下，我起来，你都晓得，你从远处知道我的意念； 我行路，我躺卧，你都细察，你也深知我一切所行的。 耶和华啊，我舌头上的话，你没有一句不知道的。 你在我前后环绕我，按手在我身上。 这样的知识奇妙，是我不能测的；至高，是我不能及的。诗篇 139:1-6 </vt:lpstr>
      <vt:lpstr>你将我的名字刻在你的手掌 我的面容也常在你心上 </vt:lpstr>
      <vt:lpstr>日夜看顾，时刻安慰我 对我的爱，无处不在 </vt:lpstr>
      <vt:lpstr>你将我的名字拥在你的心房 我的意念无法向你隐藏 </vt:lpstr>
      <vt:lpstr>或睡或醒，天天保护我 对我的爱，永不更改 </vt:lpstr>
      <vt:lpstr>你铺天造地,你搅动洋海 有什么事是你不能完成 </vt:lpstr>
      <vt:lpstr>我涉过深水,你与我同在 我行在火中必不怕遭害</vt:lpstr>
      <vt:lpstr>你摆设星辰，你安置山脉 有什么事能拦阻你意念 </vt:lpstr>
      <vt:lpstr>言语不能述尽 口舌难以表达 这是你对我的爱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Lu-Tao Wang</dc:creator>
  <cp:lastModifiedBy>wangps</cp:lastModifiedBy>
  <cp:revision>704</cp:revision>
  <dcterms:created xsi:type="dcterms:W3CDTF">1999-09-19T02:56:02Z</dcterms:created>
  <dcterms:modified xsi:type="dcterms:W3CDTF">2025-03-15T20:42:05Z</dcterms:modified>
</cp:coreProperties>
</file>